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 Feltus" userId="7e0966e74e74eb59" providerId="LiveId" clId="{CC4FA547-39B5-4709-8D4C-12C72D7F6BE3}"/>
    <pc:docChg chg="modSld">
      <pc:chgData name="Alex Feltus" userId="7e0966e74e74eb59" providerId="LiveId" clId="{CC4FA547-39B5-4709-8D4C-12C72D7F6BE3}" dt="2022-04-18T18:12:46.077" v="0" actId="20577"/>
      <pc:docMkLst>
        <pc:docMk/>
      </pc:docMkLst>
      <pc:sldChg chg="modSp mod">
        <pc:chgData name="Alex Feltus" userId="7e0966e74e74eb59" providerId="LiveId" clId="{CC4FA547-39B5-4709-8D4C-12C72D7F6BE3}" dt="2022-04-18T18:12:46.077" v="0" actId="20577"/>
        <pc:sldMkLst>
          <pc:docMk/>
          <pc:sldMk cId="522391369" sldId="256"/>
        </pc:sldMkLst>
        <pc:spChg chg="mod">
          <ac:chgData name="Alex Feltus" userId="7e0966e74e74eb59" providerId="LiveId" clId="{CC4FA547-39B5-4709-8D4C-12C72D7F6BE3}" dt="2022-04-18T18:12:46.077" v="0" actId="20577"/>
          <ac:spMkLst>
            <pc:docMk/>
            <pc:sldMk cId="522391369" sldId="256"/>
            <ac:spMk id="3" creationId="{BFA971A6-FF35-4107-AE5E-66569CCEB002}"/>
          </ac:spMkLst>
        </pc:spChg>
      </pc:sldChg>
    </pc:docChg>
  </pc:docChgLst>
  <pc:docChgLst>
    <pc:chgData name="frank feltus" userId="1d8f179f5ead3e43" providerId="LiveId" clId="{F55EB2DD-934D-4D62-869A-ACBDE5FE556D}"/>
    <pc:docChg chg="undo custSel modSld">
      <pc:chgData name="frank feltus" userId="1d8f179f5ead3e43" providerId="LiveId" clId="{F55EB2DD-934D-4D62-869A-ACBDE5FE556D}" dt="2021-09-20T22:34:36.451" v="20" actId="114"/>
      <pc:docMkLst>
        <pc:docMk/>
      </pc:docMkLst>
      <pc:sldChg chg="addSp delSp modSp mod">
        <pc:chgData name="frank feltus" userId="1d8f179f5ead3e43" providerId="LiveId" clId="{F55EB2DD-934D-4D62-869A-ACBDE5FE556D}" dt="2021-09-20T22:34:36.451" v="20" actId="114"/>
        <pc:sldMkLst>
          <pc:docMk/>
          <pc:sldMk cId="522391369" sldId="256"/>
        </pc:sldMkLst>
        <pc:spChg chg="mod">
          <ac:chgData name="frank feltus" userId="1d8f179f5ead3e43" providerId="LiveId" clId="{F55EB2DD-934D-4D62-869A-ACBDE5FE556D}" dt="2021-09-20T22:34:36.451" v="20" actId="114"/>
          <ac:spMkLst>
            <pc:docMk/>
            <pc:sldMk cId="522391369" sldId="256"/>
            <ac:spMk id="3" creationId="{BFA971A6-FF35-4107-AE5E-66569CCEB002}"/>
          </ac:spMkLst>
        </pc:spChg>
        <pc:spChg chg="add del mod">
          <ac:chgData name="frank feltus" userId="1d8f179f5ead3e43" providerId="LiveId" clId="{F55EB2DD-934D-4D62-869A-ACBDE5FE556D}" dt="2021-09-20T22:33:43.369" v="10" actId="22"/>
          <ac:spMkLst>
            <pc:docMk/>
            <pc:sldMk cId="522391369" sldId="256"/>
            <ac:spMk id="6" creationId="{8CABAE62-5A22-415F-819A-EB1CFAE28B05}"/>
          </ac:spMkLst>
        </pc:spChg>
        <pc:graphicFrameChg chg="add del mod">
          <ac:chgData name="frank feltus" userId="1d8f179f5ead3e43" providerId="LiveId" clId="{F55EB2DD-934D-4D62-869A-ACBDE5FE556D}" dt="2021-09-20T22:33:24.334" v="2"/>
          <ac:graphicFrameMkLst>
            <pc:docMk/>
            <pc:sldMk cId="522391369" sldId="256"/>
            <ac:graphicFrameMk id="2" creationId="{5BF56684-68F3-406B-A8AE-0B23CA3B203B}"/>
          </ac:graphicFrameMkLst>
        </pc:graphicFrameChg>
        <pc:graphicFrameChg chg="add del mod">
          <ac:chgData name="frank feltus" userId="1d8f179f5ead3e43" providerId="LiveId" clId="{F55EB2DD-934D-4D62-869A-ACBDE5FE556D}" dt="2021-09-20T22:33:28.981" v="4"/>
          <ac:graphicFrameMkLst>
            <pc:docMk/>
            <pc:sldMk cId="522391369" sldId="256"/>
            <ac:graphicFrameMk id="4" creationId="{90AB59C1-A55C-48B3-A3E0-92F1B7DB2117}"/>
          </ac:graphicFrameMkLst>
        </pc:graphicFrameChg>
        <pc:graphicFrameChg chg="del">
          <ac:chgData name="frank feltus" userId="1d8f179f5ead3e43" providerId="LiveId" clId="{F55EB2DD-934D-4D62-869A-ACBDE5FE556D}" dt="2021-09-20T22:33:41.812" v="8"/>
          <ac:graphicFrameMkLst>
            <pc:docMk/>
            <pc:sldMk cId="522391369" sldId="256"/>
            <ac:graphicFrameMk id="7" creationId="{1DFA4881-F459-4B6B-AB2F-9A65AF45E9E9}"/>
          </ac:graphicFrameMkLst>
        </pc:graphicFrameChg>
      </pc:sldChg>
      <pc:sldChg chg="modSp mod">
        <pc:chgData name="frank feltus" userId="1d8f179f5ead3e43" providerId="LiveId" clId="{F55EB2DD-934D-4D62-869A-ACBDE5FE556D}" dt="2021-09-20T22:34:16.635" v="15" actId="2085"/>
        <pc:sldMkLst>
          <pc:docMk/>
          <pc:sldMk cId="3467022480" sldId="257"/>
        </pc:sldMkLst>
        <pc:spChg chg="mod">
          <ac:chgData name="frank feltus" userId="1d8f179f5ead3e43" providerId="LiveId" clId="{F55EB2DD-934D-4D62-869A-ACBDE5FE556D}" dt="2021-09-20T22:34:16.635" v="15" actId="2085"/>
          <ac:spMkLst>
            <pc:docMk/>
            <pc:sldMk cId="3467022480" sldId="257"/>
            <ac:spMk id="8" creationId="{7645D369-6808-4CD0-9171-26D2449AC8D8}"/>
          </ac:spMkLst>
        </pc:spChg>
      </pc:sldChg>
    </pc:docChg>
  </pc:docChgLst>
  <pc:docChgLst>
    <pc:chgData name="Alex Feltus" userId="7e0966e74e74eb59" providerId="LiveId" clId="{C414919F-5855-4B78-AFAF-3AB4F304DBED}"/>
    <pc:docChg chg="modSld">
      <pc:chgData name="Alex Feltus" userId="7e0966e74e74eb59" providerId="LiveId" clId="{C414919F-5855-4B78-AFAF-3AB4F304DBED}" dt="2021-10-06T22:08:49.194" v="0"/>
      <pc:docMkLst>
        <pc:docMk/>
      </pc:docMkLst>
      <pc:sldChg chg="modSp mod">
        <pc:chgData name="Alex Feltus" userId="7e0966e74e74eb59" providerId="LiveId" clId="{C414919F-5855-4B78-AFAF-3AB4F304DBED}" dt="2021-10-06T22:08:49.194" v="0"/>
        <pc:sldMkLst>
          <pc:docMk/>
          <pc:sldMk cId="522391369" sldId="256"/>
        </pc:sldMkLst>
        <pc:spChg chg="mod">
          <ac:chgData name="Alex Feltus" userId="7e0966e74e74eb59" providerId="LiveId" clId="{C414919F-5855-4B78-AFAF-3AB4F304DBED}" dt="2021-10-06T22:08:49.194" v="0"/>
          <ac:spMkLst>
            <pc:docMk/>
            <pc:sldMk cId="522391369" sldId="256"/>
            <ac:spMk id="3" creationId="{BFA971A6-FF35-4107-AE5E-66569CCEB002}"/>
          </ac:spMkLst>
        </pc:spChg>
      </pc:sldChg>
    </pc:docChg>
  </pc:docChgLst>
  <pc:docChgLst>
    <pc:chgData name="Alex Feltus" userId="7e0966e74e74eb59" providerId="LiveId" clId="{E9F9F627-D34A-45B2-82AA-5C57FAA367BA}"/>
    <pc:docChg chg="undo custSel modSld">
      <pc:chgData name="Alex Feltus" userId="7e0966e74e74eb59" providerId="LiveId" clId="{E9F9F627-D34A-45B2-82AA-5C57FAA367BA}" dt="2021-10-04T19:52:19.112" v="29" actId="20577"/>
      <pc:docMkLst>
        <pc:docMk/>
      </pc:docMkLst>
      <pc:sldChg chg="modSp mod">
        <pc:chgData name="Alex Feltus" userId="7e0966e74e74eb59" providerId="LiveId" clId="{E9F9F627-D34A-45B2-82AA-5C57FAA367BA}" dt="2021-10-04T19:52:19.112" v="29" actId="20577"/>
        <pc:sldMkLst>
          <pc:docMk/>
          <pc:sldMk cId="522391369" sldId="256"/>
        </pc:sldMkLst>
        <pc:spChg chg="mod">
          <ac:chgData name="Alex Feltus" userId="7e0966e74e74eb59" providerId="LiveId" clId="{E9F9F627-D34A-45B2-82AA-5C57FAA367BA}" dt="2021-10-04T19:52:19.112" v="29" actId="20577"/>
          <ac:spMkLst>
            <pc:docMk/>
            <pc:sldMk cId="522391369" sldId="256"/>
            <ac:spMk id="3" creationId="{BFA971A6-FF35-4107-AE5E-66569CCEB00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FC3355-DD4D-4679-A2E4-58057F612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E924D6B-7E15-4B01-BB48-9C5FE7C23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991990-4074-4E7E-B5F7-8630539A0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8B11-A544-46A2-B498-6FA066B30D1D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36F6D6-2515-4481-A0B2-B143AB6C3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AB3200-A84D-4C92-AC82-ECDA6EAC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0E45-73CB-4E67-AA36-A75F758E0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04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03AA9A-0C63-475D-989B-D6860D833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C56227E-22A1-4844-943D-1E51E2F7B3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F3E567-4849-4085-96E1-836EB155E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8B11-A544-46A2-B498-6FA066B30D1D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D66FDC6-78DA-49C0-BD7E-6B28D23F3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F57583-4185-4C95-BFE6-93E387C84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0E45-73CB-4E67-AA36-A75F758E0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5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E28997F-07CB-4E90-A6E6-DB97D6A534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078F681-613F-4899-888F-1E809074A1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3716F38-60C7-4924-B5D1-CAFB30B33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8B11-A544-46A2-B498-6FA066B30D1D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40CC0D-E282-4407-900C-3E6E87959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FC406F-590C-4C66-9621-855F16EA0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0E45-73CB-4E67-AA36-A75F758E0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5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78FE04-B3EF-41C7-AF96-1EBF89805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ABC5A0-70D5-4F86-A902-EC96489DB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22A64E-1C46-4464-AE6C-6D4FF0B01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8B11-A544-46A2-B498-6FA066B30D1D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4A7EB5-93E0-4EDD-8C22-7F1345B20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608362-4B9D-4999-806A-DCD61F5B2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0E45-73CB-4E67-AA36-A75F758E0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51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CFC5D1-53C8-48A4-8962-6580BBDB2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49DDAEE-70C5-4BE4-90D0-92AECBFD8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B1CE8F-0572-4BF4-99BD-9174ECB99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8B11-A544-46A2-B498-6FA066B30D1D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55004C-B026-45BB-88CB-669CA72EE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6309CF-924E-4914-9ACD-FE9BF4F91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0E45-73CB-4E67-AA36-A75F758E0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02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C8D550-8E15-45B9-AEA4-AE00B3A03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C3B0EE-C944-4DAA-B80C-74E6A9F60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E7AFFAF-2311-4B55-98AC-94A813A7F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F361D2-5EFC-496D-9FE1-E54393DC1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8B11-A544-46A2-B498-6FA066B30D1D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3497E01-993D-4B3C-BBEC-BB9A70A27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F39FFB-0F88-48C6-9542-C3E61F64B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0E45-73CB-4E67-AA36-A75F758E0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05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FCFA82-33FA-47D4-A266-4A8830E1C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AD0BB2D-BFB6-4CAE-A3EE-504DDF7F5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8F7D8DB-6C23-4BA0-88B9-688EF25F6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5B57539-7062-4F17-B37E-CE0D244D37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DDC3FD3-3466-4C73-9C51-EEFB252AE0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349C764-DB65-4682-AC3B-FE4E93A9D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8B11-A544-46A2-B498-6FA066B30D1D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F04AC0E-94D0-4240-A1C8-B4DA505F0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BF35B61-4165-4675-BF99-842E984C0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0E45-73CB-4E67-AA36-A75F758E0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3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367203-0E85-4195-9D1F-8E005F18C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5986979-C18F-4C3E-A684-C6286F0A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8B11-A544-46A2-B498-6FA066B30D1D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BE51D2A-C473-4968-A4D4-D46684E9A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266EBA0-E62F-4002-902B-859DFECFC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0E45-73CB-4E67-AA36-A75F758E0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90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277D19A-1E47-4EF9-8D19-2436CA01B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8B11-A544-46A2-B498-6FA066B30D1D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96562E0-C977-436D-95B4-0B3C43491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089236E-07EB-4297-B720-A0873989E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0E45-73CB-4E67-AA36-A75F758E0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4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1487B8-9B61-411D-9906-FAE523524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20CECD-D75B-4476-9661-983354292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6F8E5A3-53EC-46F5-9466-075571EC32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DBEEFE5-4CCF-449D-9F82-B028CCECC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8B11-A544-46A2-B498-6FA066B30D1D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97AF26E-B6C8-4955-8BE1-BB4413D60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1D46CD6-EADE-48FA-AEDD-D5AE35AA9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0E45-73CB-4E67-AA36-A75F758E0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7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D281C6-F4C7-4B86-A1A7-B08DD079D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90B4D80-7D75-4A2E-AC9C-BB7E1EF68B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8B090ED-28A6-4D00-BE74-57C593C6B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FA5CEEF-19F3-470A-AD29-F5FC75502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8B11-A544-46A2-B498-6FA066B30D1D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98A6AED-1FB3-41C0-AF8D-A2C9789B9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EA00840-73FC-4E7D-BCB4-C14697FAF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0E45-73CB-4E67-AA36-A75F758E0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482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A823F9F-7070-4F24-BE8F-C5E2583DB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8734278-5F5C-4D17-96BF-A54AEB1DD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302910-1033-4ED4-A05B-4AF56924B6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08B11-A544-46A2-B498-6FA066B30D1D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7C71F2-A142-443D-AF61-5EBF780C33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976BA2-7DF4-433D-9474-7DF8126726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70E45-73CB-4E67-AA36-A75F758E0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8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FA971A6-FF35-4107-AE5E-66569CCEB002}"/>
              </a:ext>
            </a:extLst>
          </p:cNvPr>
          <p:cNvSpPr txBox="1"/>
          <p:nvPr/>
        </p:nvSpPr>
        <p:spPr>
          <a:xfrm>
            <a:off x="1132514" y="1270451"/>
            <a:ext cx="10344150" cy="8049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Supplemental Figures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Discovery of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eQTL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Alleles Associated with Autism Spectrum Disorder: A Case-Control Study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39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6AAFB4A-C987-4CEE-9325-213C164D5D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507" y="128218"/>
            <a:ext cx="4851044" cy="4629872"/>
          </a:xfrm>
          <a:prstGeom prst="rect">
            <a:avLst/>
          </a:prstGeom>
        </p:spPr>
      </p:pic>
      <p:sp>
        <p:nvSpPr>
          <p:cNvPr id="8" name="TextBox 3">
            <a:extLst>
              <a:ext uri="{FF2B5EF4-FFF2-40B4-BE49-F238E27FC236}">
                <a16:creationId xmlns:a16="http://schemas.microsoft.com/office/drawing/2014/main" xmlns="" id="{7645D369-6808-4CD0-9171-26D2449AC8D8}"/>
              </a:ext>
            </a:extLst>
          </p:cNvPr>
          <p:cNvSpPr txBox="1"/>
          <p:nvPr/>
        </p:nvSpPr>
        <p:spPr>
          <a:xfrm>
            <a:off x="1738994" y="4975456"/>
            <a:ext cx="8890906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Supplementary Figure 1: </a:t>
            </a:r>
            <a:r>
              <a:rPr lang="en-US" b="1" dirty="0" err="1"/>
              <a:t>tSNE</a:t>
            </a:r>
            <a:r>
              <a:rPr lang="en-US" b="1" dirty="0"/>
              <a:t> Visualization of Individuals derived from the Caucasian SPARK-</a:t>
            </a:r>
            <a:r>
              <a:rPr lang="en-US" b="1" dirty="0" err="1"/>
              <a:t>GTEx</a:t>
            </a:r>
            <a:r>
              <a:rPr lang="en-US" b="1" dirty="0"/>
              <a:t> Discovery Population. </a:t>
            </a:r>
            <a:r>
              <a:rPr lang="en-US" dirty="0"/>
              <a:t>This plot includes the 90 SPARK ASD-Affected individuals with the most severe phenotypic characteristics, the 90 SPARK ASD-Affected individuals with the least severe phenotypic characteristics, and 90 random </a:t>
            </a:r>
            <a:r>
              <a:rPr lang="en-US" dirty="0" err="1"/>
              <a:t>GTEx</a:t>
            </a:r>
            <a:r>
              <a:rPr lang="en-US" dirty="0"/>
              <a:t> ASD-Unaffected individuals at the 30 significant variants.</a:t>
            </a:r>
          </a:p>
        </p:txBody>
      </p:sp>
    </p:spTree>
    <p:extLst>
      <p:ext uri="{BB962C8B-B14F-4D97-AF65-F5344CB8AC3E}">
        <p14:creationId xmlns:p14="http://schemas.microsoft.com/office/powerpoint/2010/main" val="3467022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70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R Hickman</dc:creator>
  <cp:lastModifiedBy>Divya U.</cp:lastModifiedBy>
  <cp:revision>4</cp:revision>
  <dcterms:created xsi:type="dcterms:W3CDTF">2020-12-03T17:09:54Z</dcterms:created>
  <dcterms:modified xsi:type="dcterms:W3CDTF">2022-06-10T13:15:31Z</dcterms:modified>
</cp:coreProperties>
</file>