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8B13-91C6-4F09-8C0C-1B0ECA0824CF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5F21-F904-48E2-BD93-45B4B1F2E3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868515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8B13-91C6-4F09-8C0C-1B0ECA0824CF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5F21-F904-48E2-BD93-45B4B1F2E3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610606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8B13-91C6-4F09-8C0C-1B0ECA0824CF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5F21-F904-48E2-BD93-45B4B1F2E3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528583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8B13-91C6-4F09-8C0C-1B0ECA0824CF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5F21-F904-48E2-BD93-45B4B1F2E3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333009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8B13-91C6-4F09-8C0C-1B0ECA0824CF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5F21-F904-48E2-BD93-45B4B1F2E3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636454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8B13-91C6-4F09-8C0C-1B0ECA0824CF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5F21-F904-48E2-BD93-45B4B1F2E3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642860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8B13-91C6-4F09-8C0C-1B0ECA0824CF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5F21-F904-48E2-BD93-45B4B1F2E3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704463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8B13-91C6-4F09-8C0C-1B0ECA0824CF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5F21-F904-48E2-BD93-45B4B1F2E3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201381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8B13-91C6-4F09-8C0C-1B0ECA0824CF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5F21-F904-48E2-BD93-45B4B1F2E3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712626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8B13-91C6-4F09-8C0C-1B0ECA0824CF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5F21-F904-48E2-BD93-45B4B1F2E3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22693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8B13-91C6-4F09-8C0C-1B0ECA0824CF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5F21-F904-48E2-BD93-45B4B1F2E3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75131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78B13-91C6-4F09-8C0C-1B0ECA0824CF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15F21-F904-48E2-BD93-45B4B1F2E3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477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96" y="1057013"/>
            <a:ext cx="9127221" cy="558833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971C7BD-852C-44DE-9FEB-709356576554}"/>
              </a:ext>
            </a:extLst>
          </p:cNvPr>
          <p:cNvSpPr txBox="1"/>
          <p:nvPr/>
        </p:nvSpPr>
        <p:spPr>
          <a:xfrm>
            <a:off x="2758742" y="581773"/>
            <a:ext cx="651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cs typeface="Helvetica"/>
                <a:sym typeface="Calibri"/>
              </a:rPr>
              <a:t>Bij</a:t>
            </a:r>
            <a:r>
              <a:rPr lang="en-US" dirty="0">
                <a:solidFill>
                  <a:prstClr val="black"/>
                </a:solidFill>
                <a:cs typeface="Helvetica"/>
                <a:sym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Helvetica"/>
                <a:sym typeface="Calibri"/>
              </a:rPr>
              <a:t>hoofdstuk</a:t>
            </a:r>
            <a:r>
              <a:rPr lang="en-US" dirty="0">
                <a:solidFill>
                  <a:prstClr val="black"/>
                </a:solidFill>
                <a:cs typeface="Helvetica"/>
                <a:sym typeface="Calibri"/>
              </a:rPr>
              <a:t> 7 van “De </a:t>
            </a:r>
            <a:r>
              <a:rPr lang="en-US" dirty="0" err="1">
                <a:solidFill>
                  <a:prstClr val="black"/>
                </a:solidFill>
                <a:cs typeface="Helvetica"/>
                <a:sym typeface="Calibri"/>
              </a:rPr>
              <a:t>capabilitybenadering</a:t>
            </a:r>
            <a:r>
              <a:rPr lang="en-US" dirty="0">
                <a:solidFill>
                  <a:prstClr val="black"/>
                </a:solidFill>
                <a:cs typeface="Helvetica"/>
                <a:sym typeface="Calibri"/>
              </a:rPr>
              <a:t> in het </a:t>
            </a:r>
            <a:r>
              <a:rPr lang="en-US" dirty="0" err="1">
                <a:solidFill>
                  <a:prstClr val="black"/>
                </a:solidFill>
                <a:cs typeface="Helvetica"/>
                <a:sym typeface="Calibri"/>
              </a:rPr>
              <a:t>sociaal</a:t>
            </a:r>
            <a:r>
              <a:rPr lang="en-US" dirty="0">
                <a:solidFill>
                  <a:prstClr val="black"/>
                </a:solidFill>
                <a:cs typeface="Helvetica"/>
                <a:sym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Helvetica"/>
                <a:sym typeface="Calibri"/>
              </a:rPr>
              <a:t>domein</a:t>
            </a:r>
            <a:r>
              <a:rPr lang="en-US" dirty="0">
                <a:solidFill>
                  <a:prstClr val="black"/>
                </a:solidFill>
                <a:cs typeface="Helvetica"/>
                <a:sym typeface="Calibri"/>
              </a:rPr>
              <a:t>”</a:t>
            </a:r>
            <a:endParaRPr lang="nl-NL" dirty="0">
              <a:solidFill>
                <a:prstClr val="black"/>
              </a:solidFill>
              <a:cs typeface="Helvetica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872745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3825283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8923868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9586167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5208336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5318902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6031246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224" y="151002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8087622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3746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605754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083844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2210693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102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22823912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</Words>
  <Application>Microsoft Office PowerPoint</Application>
  <PresentationFormat>Breedbeeld</PresentationFormat>
  <Paragraphs>1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GGNet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Jorn Leuverink</dc:creator>
  <cp:lastModifiedBy>Willem Blok</cp:lastModifiedBy>
  <cp:revision>4</cp:revision>
  <dcterms:created xsi:type="dcterms:W3CDTF">2015-06-16T10:15:37Z</dcterms:created>
  <dcterms:modified xsi:type="dcterms:W3CDTF">2018-02-19T20:34:28Z</dcterms:modified>
</cp:coreProperties>
</file>